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58" r:id="rId4"/>
    <p:sldId id="264" r:id="rId5"/>
    <p:sldId id="257" r:id="rId6"/>
    <p:sldId id="265" r:id="rId7"/>
    <p:sldId id="262" r:id="rId8"/>
    <p:sldId id="266" r:id="rId9"/>
    <p:sldId id="261" r:id="rId10"/>
    <p:sldId id="267" r:id="rId11"/>
    <p:sldId id="269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1" autoAdjust="0"/>
    <p:restoredTop sz="94660"/>
  </p:normalViewPr>
  <p:slideViewPr>
    <p:cSldViewPr snapToGrid="0">
      <p:cViewPr>
        <p:scale>
          <a:sx n="75" d="100"/>
          <a:sy n="75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69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9735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18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89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772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103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911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4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6192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3924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153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994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102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3239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3293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2214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649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66AA76-CE86-47F8-8ECA-A80574EE96A3}" type="datetimeFigureOut">
              <a:rPr lang="nl-BE" smtClean="0"/>
              <a:t>24/03/2017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E4A59-9670-41F6-887F-070E3FEB094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11916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cmteamap/robot/projects/1" TargetMode="External"/><Relationship Id="rId3" Type="http://schemas.microsoft.com/office/2007/relationships/hdphoto" Target="../media/hdphoto4.wdp"/><Relationship Id="rId7" Type="http://schemas.openxmlformats.org/officeDocument/2006/relationships/hyperlink" Target="https://github.com/ccmteamap/robot/issu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cm.nl/nl/trofee/" TargetMode="External"/><Relationship Id="rId5" Type="http://schemas.openxmlformats.org/officeDocument/2006/relationships/hyperlink" Target="https://github.com/ccmteamap/robot/wiki" TargetMode="External"/><Relationship Id="rId4" Type="http://schemas.openxmlformats.org/officeDocument/2006/relationships/hyperlink" Target="https://github.com/ccmteamap/robo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39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noFill/>
          </a:ln>
        </p:spPr>
      </p:pic>
      <p:sp>
        <p:nvSpPr>
          <p:cNvPr id="12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nl-BE"/>
              <a:t>Smart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nl-BE"/>
              <a:t>Presentatie Poembak Delco</a:t>
            </a:r>
          </a:p>
        </p:txBody>
      </p:sp>
    </p:spTree>
    <p:extLst>
      <p:ext uri="{BB962C8B-B14F-4D97-AF65-F5344CB8AC3E}">
        <p14:creationId xmlns:p14="http://schemas.microsoft.com/office/powerpoint/2010/main" val="176383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13" y="196061"/>
            <a:ext cx="11603993" cy="3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SCRUM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" y="215900"/>
            <a:ext cx="12192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4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5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6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7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scrum: </a:t>
            </a:r>
            <a:r>
              <a:rPr lang="nl-BE" sz="2800" dirty="0">
                <a:hlinkClick r:id="rId8"/>
              </a:rPr>
              <a:t>https://github.com/ccmteamap/robot/projects/1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97996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7200" dirty="0"/>
              <a:t>Meet the team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6 people, 1 robot</a:t>
            </a:r>
          </a:p>
        </p:txBody>
      </p:sp>
    </p:spTree>
    <p:extLst>
      <p:ext uri="{BB962C8B-B14F-4D97-AF65-F5344CB8AC3E}">
        <p14:creationId xmlns:p14="http://schemas.microsoft.com/office/powerpoint/2010/main" val="213665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-10"/>
            <a:ext cx="12191980" cy="6857990"/>
          </a:xfrm>
          <a:prstGeom prst="rect">
            <a:avLst/>
          </a:prstGeom>
        </p:spPr>
      </p:pic>
      <p:sp>
        <p:nvSpPr>
          <p:cNvPr id="16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709" y="195465"/>
            <a:ext cx="9795903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042" b="3177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61" y="0"/>
            <a:ext cx="9218951" cy="68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9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Progress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5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8687"/>
          </a:xfrm>
        </p:spPr>
        <p:txBody>
          <a:bodyPr/>
          <a:lstStyle/>
          <a:p>
            <a:r>
              <a:rPr lang="nl-BE" b="1" dirty="0"/>
              <a:t>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4487"/>
            <a:ext cx="9601200" cy="510208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nl-BE" sz="3200" dirty="0"/>
              <a:t>Sponsoring CCM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Maken motorcontroller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Frame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Sturing motor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Sensoren inlezen</a:t>
            </a:r>
          </a:p>
          <a:p>
            <a:pPr>
              <a:buFont typeface="Wingdings" panose="05000000000000000000" pitchFamily="2" charset="2"/>
              <a:buChar char=""/>
            </a:pPr>
            <a:r>
              <a:rPr lang="nl-BE" sz="3200" dirty="0"/>
              <a:t>Doorsturen van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14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5569213"/>
            <a:ext cx="8825657" cy="566738"/>
          </a:xfrm>
        </p:spPr>
        <p:txBody>
          <a:bodyPr/>
          <a:lstStyle/>
          <a:p>
            <a:r>
              <a:rPr lang="nl-BE"/>
              <a:t>Schema motorcontroller</a:t>
            </a:r>
            <a:endParaRPr lang="nl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47720" y="685800"/>
            <a:ext cx="8825658" cy="4883413"/>
          </a:xfrm>
        </p:spPr>
      </p:sp>
      <p:pic>
        <p:nvPicPr>
          <p:cNvPr id="22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21" y="574833"/>
            <a:ext cx="8825656" cy="5029110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32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9091" b="28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Graphset verloop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405165" y="1596160"/>
            <a:ext cx="7731102" cy="45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86" r="9091" b="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Documentatie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</TotalTime>
  <Words>48</Words>
  <Application>Microsoft Office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Consolas</vt:lpstr>
      <vt:lpstr>Verdana</vt:lpstr>
      <vt:lpstr>Wingdings</vt:lpstr>
      <vt:lpstr>Wingdings 3</vt:lpstr>
      <vt:lpstr>Ion</vt:lpstr>
      <vt:lpstr>Smart Systems</vt:lpstr>
      <vt:lpstr>Meet the team</vt:lpstr>
      <vt:lpstr>PowerPoint Presentation</vt:lpstr>
      <vt:lpstr>PowerPoint Presentation</vt:lpstr>
      <vt:lpstr>Progress </vt:lpstr>
      <vt:lpstr>Checklist</vt:lpstr>
      <vt:lpstr>Schema motorcontroller</vt:lpstr>
      <vt:lpstr>Graphset verloop</vt:lpstr>
      <vt:lpstr>Documentatie</vt:lpstr>
      <vt:lpstr>Planning</vt:lpstr>
      <vt:lpstr>SCRUM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Maarten</dc:creator>
  <cp:lastModifiedBy>Maarten</cp:lastModifiedBy>
  <cp:revision>13</cp:revision>
  <dcterms:created xsi:type="dcterms:W3CDTF">2017-03-24T08:16:34Z</dcterms:created>
  <dcterms:modified xsi:type="dcterms:W3CDTF">2017-03-24T09:47:37Z</dcterms:modified>
</cp:coreProperties>
</file>